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6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8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99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2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8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1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3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2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2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C2CB-B7A8-4166-ABAA-AFBF35362F26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95882-A4D0-4652-9F44-032C43C4E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1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45273" y="2696629"/>
            <a:ext cx="2133600" cy="11277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winkl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Year 5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effectLst/>
                <a:latin typeface="Twinkl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Term </a:t>
            </a:r>
            <a:r>
              <a:rPr lang="en-US" sz="2000" dirty="0">
                <a:solidFill>
                  <a:srgbClr val="000000"/>
                </a:solidFill>
                <a:latin typeface="Twinkl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102" y="286247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English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1101" y="564487"/>
            <a:ext cx="260007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winkl" panose="02000000000000000000" pitchFamily="2" charset="0"/>
              </a:rPr>
              <a:t>Writing Opportunities</a:t>
            </a:r>
          </a:p>
          <a:p>
            <a:endParaRPr lang="en-GB" sz="1200" dirty="0" smtClean="0">
              <a:latin typeface="Twinkl" panose="02000000000000000000" pitchFamily="2" charset="0"/>
            </a:endParaRPr>
          </a:p>
          <a:p>
            <a:pPr fontAlgn="base"/>
            <a:r>
              <a:rPr lang="en-GB" sz="1100" b="1" dirty="0" smtClean="0">
                <a:latin typeface="Twinkl" panose="02000000000000000000" pitchFamily="2" charset="0"/>
              </a:rPr>
              <a:t>Retelling </a:t>
            </a:r>
            <a:r>
              <a:rPr lang="en-GB" sz="1100" b="1" dirty="0">
                <a:latin typeface="Twinkl" panose="02000000000000000000" pitchFamily="2" charset="0"/>
              </a:rPr>
              <a:t>/ Setting Description</a:t>
            </a:r>
          </a:p>
          <a:p>
            <a:pPr fontAlgn="base"/>
            <a:r>
              <a:rPr lang="en-GB" sz="1100" dirty="0">
                <a:latin typeface="Twinkl" panose="02000000000000000000" pitchFamily="2" charset="0"/>
              </a:rPr>
              <a:t>Write the journey through the city</a:t>
            </a:r>
            <a:endParaRPr lang="en-GB" sz="1100" dirty="0">
              <a:latin typeface="Twinkl" panose="02000000000000000000" pitchFamily="2" charset="0"/>
            </a:endParaRPr>
          </a:p>
          <a:p>
            <a:pPr fontAlgn="base"/>
            <a:endParaRPr lang="en-GB" sz="1100" dirty="0" smtClean="0">
              <a:latin typeface="Twinkl" panose="02000000000000000000" pitchFamily="2" charset="0"/>
            </a:endParaRPr>
          </a:p>
          <a:p>
            <a:pPr fontAlgn="base"/>
            <a:endParaRPr lang="en-GB" sz="1100" dirty="0" smtClean="0">
              <a:latin typeface="Twinkl" panose="02000000000000000000" pitchFamily="2" charset="0"/>
            </a:endParaRPr>
          </a:p>
          <a:p>
            <a:pPr fontAlgn="base"/>
            <a:r>
              <a:rPr lang="en-GB" sz="1100" b="1" dirty="0" smtClean="0">
                <a:latin typeface="Twinkl" panose="02000000000000000000" pitchFamily="2" charset="0"/>
              </a:rPr>
              <a:t>Writing </a:t>
            </a:r>
            <a:r>
              <a:rPr lang="en-GB" sz="1100" b="1" dirty="0">
                <a:latin typeface="Twinkl" panose="02000000000000000000" pitchFamily="2" charset="0"/>
              </a:rPr>
              <a:t>to Argue</a:t>
            </a:r>
            <a:r>
              <a:rPr lang="en-GB" sz="1100" dirty="0">
                <a:latin typeface="Twinkl" panose="02000000000000000000" pitchFamily="2" charset="0"/>
              </a:rPr>
              <a:t>: </a:t>
            </a:r>
            <a:r>
              <a:rPr lang="en-GB" sz="1100" b="1" dirty="0">
                <a:latin typeface="Twinkl" panose="02000000000000000000" pitchFamily="2" charset="0"/>
              </a:rPr>
              <a:t>Persuasive Letter</a:t>
            </a:r>
          </a:p>
          <a:p>
            <a:pPr fontAlgn="base"/>
            <a:r>
              <a:rPr lang="en-GB" sz="1100" dirty="0">
                <a:latin typeface="Twinkl" panose="02000000000000000000" pitchFamily="2" charset="0"/>
              </a:rPr>
              <a:t>Link to local charity – write to an MP</a:t>
            </a:r>
          </a:p>
          <a:p>
            <a:pPr fontAlgn="base"/>
            <a:r>
              <a:rPr lang="en-GB" sz="1100" dirty="0">
                <a:latin typeface="Twinkl" panose="02000000000000000000" pitchFamily="2" charset="0"/>
              </a:rPr>
              <a:t>to eradicate homelessness</a:t>
            </a:r>
            <a:endParaRPr lang="en-GB" sz="1100" dirty="0">
              <a:latin typeface="Twinkl" panose="02000000000000000000" pitchFamily="2" charset="0"/>
            </a:endParaRPr>
          </a:p>
          <a:p>
            <a:pPr fontAlgn="base"/>
            <a:endParaRPr lang="en-GB" sz="1100" dirty="0">
              <a:latin typeface="Twinkl" panose="02000000000000000000" pitchFamily="2" charset="0"/>
            </a:endParaRPr>
          </a:p>
          <a:p>
            <a:pPr fontAlgn="base"/>
            <a:endParaRPr lang="en-GB" sz="1100" dirty="0">
              <a:latin typeface="Twinkl" panose="02000000000000000000" pitchFamily="2" charset="0"/>
            </a:endParaRPr>
          </a:p>
          <a:p>
            <a:endParaRPr lang="en-GB" sz="1200" b="1" dirty="0" smtClean="0">
              <a:latin typeface="Twinkl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8635" y="2935589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Maths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8635" y="3367761"/>
            <a:ext cx="260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winkl" panose="02000000000000000000" pitchFamily="2" charset="0"/>
              </a:rPr>
              <a:t>Decimals</a:t>
            </a:r>
          </a:p>
          <a:p>
            <a:r>
              <a:rPr lang="en-GB" sz="1200" dirty="0" smtClean="0">
                <a:latin typeface="Twinkl" panose="02000000000000000000" pitchFamily="2" charset="0"/>
              </a:rPr>
              <a:t>Number - Negative Numbers</a:t>
            </a:r>
            <a:endParaRPr lang="en-GB" sz="1200" dirty="0" smtClean="0">
              <a:latin typeface="Twinkl" panose="02000000000000000000" pitchFamily="2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93" y="2883003"/>
            <a:ext cx="959055" cy="109606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75342" y="4549675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Music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5293" y="6044917"/>
            <a:ext cx="1986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Twinkl" panose="02000000000000000000" pitchFamily="2" charset="0"/>
              </a:rPr>
              <a:t>Singing and Instruments</a:t>
            </a:r>
          </a:p>
          <a:p>
            <a:r>
              <a:rPr lang="en-GB" sz="1400" dirty="0">
                <a:latin typeface="Twinkl" panose="02000000000000000000" pitchFamily="2" charset="0"/>
              </a:rPr>
              <a:t>Composition unit</a:t>
            </a:r>
            <a:endParaRPr lang="en-GB" sz="1400" dirty="0">
              <a:latin typeface="Twinkl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9981" y="217235"/>
            <a:ext cx="1491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Geography</a:t>
            </a:r>
            <a:r>
              <a:rPr lang="en-GB" dirty="0" smtClean="0">
                <a:latin typeface="Twinkl" panose="02000000000000000000" pitchFamily="2" charset="0"/>
              </a:rPr>
              <a:t> 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16728" y="4222335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RE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83936" y="4527217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PSHE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00586" y="2402740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Science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710916" y="5282605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PE 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051177" y="113569"/>
            <a:ext cx="1095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French</a:t>
            </a:r>
            <a:endParaRPr lang="en-US" dirty="0">
              <a:latin typeface="Twinkl" panose="02000000000000000000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3850" y="5497078"/>
            <a:ext cx="26000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Twinkl" panose="02000000000000000000" pitchFamily="2" charset="0"/>
              </a:rPr>
              <a:t>People of God </a:t>
            </a:r>
            <a:r>
              <a:rPr lang="en-GB" sz="1200" dirty="0" smtClean="0">
                <a:latin typeface="Twinkl" panose="02000000000000000000" pitchFamily="2" charset="0"/>
              </a:rPr>
              <a:t>– How </a:t>
            </a:r>
            <a:r>
              <a:rPr lang="en-GB" sz="1200" dirty="0">
                <a:latin typeface="Twinkl" panose="02000000000000000000" pitchFamily="2" charset="0"/>
              </a:rPr>
              <a:t>can following God bring freedom and </a:t>
            </a:r>
            <a:r>
              <a:rPr lang="en-GB" sz="1200" dirty="0" smtClean="0">
                <a:latin typeface="Twinkl" panose="02000000000000000000" pitchFamily="2" charset="0"/>
              </a:rPr>
              <a:t>justice</a:t>
            </a:r>
          </a:p>
          <a:p>
            <a:endParaRPr lang="en-GB" sz="1200" b="1" dirty="0" smtClean="0">
              <a:latin typeface="Twinkl" panose="02000000000000000000" pitchFamily="2" charset="0"/>
            </a:endParaRPr>
          </a:p>
          <a:p>
            <a:r>
              <a:rPr lang="en-GB" sz="1200" b="1" dirty="0" smtClean="0">
                <a:latin typeface="Twinkl" panose="02000000000000000000" pitchFamily="2" charset="0"/>
              </a:rPr>
              <a:t>Alternative </a:t>
            </a:r>
            <a:r>
              <a:rPr lang="en-GB" sz="1200" b="1" dirty="0">
                <a:latin typeface="Twinkl" panose="02000000000000000000" pitchFamily="2" charset="0"/>
              </a:rPr>
              <a:t>world </a:t>
            </a:r>
            <a:r>
              <a:rPr lang="en-GB" sz="1200" b="1" dirty="0" smtClean="0">
                <a:latin typeface="Twinkl" panose="02000000000000000000" pitchFamily="2" charset="0"/>
              </a:rPr>
              <a:t>views</a:t>
            </a:r>
          </a:p>
          <a:p>
            <a:r>
              <a:rPr lang="en-GB" sz="1200" dirty="0">
                <a:latin typeface="Twinkl" panose="02000000000000000000" pitchFamily="2" charset="0"/>
              </a:rPr>
              <a:t>How might non-religious people make ethical decisions?</a:t>
            </a:r>
          </a:p>
          <a:p>
            <a:endParaRPr lang="en-GB" sz="1200" dirty="0">
              <a:latin typeface="Twinkl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27758" y="6031781"/>
            <a:ext cx="1136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winkl" panose="02000000000000000000" pitchFamily="2" charset="0"/>
              </a:rPr>
              <a:t>Relationships</a:t>
            </a:r>
            <a:endParaRPr lang="en-GB" sz="1200" dirty="0" smtClean="0">
              <a:latin typeface="Twinkl" panose="02000000000000000000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9513" y="5629418"/>
            <a:ext cx="29975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Twinkl" panose="02000000000000000000" pitchFamily="2" charset="0"/>
              </a:rPr>
              <a:t>Real PE (Indoor) – </a:t>
            </a:r>
            <a:r>
              <a:rPr lang="en-GB" sz="1200" dirty="0" smtClean="0">
                <a:latin typeface="Twinkl" panose="02000000000000000000" pitchFamily="2" charset="0"/>
              </a:rPr>
              <a:t>Social </a:t>
            </a:r>
            <a:r>
              <a:rPr lang="en-GB" sz="1200" dirty="0" smtClean="0">
                <a:latin typeface="Twinkl" panose="02000000000000000000" pitchFamily="2" charset="0"/>
              </a:rPr>
              <a:t>Skills Unit 2 </a:t>
            </a:r>
            <a:endParaRPr lang="en-GB" sz="1200" dirty="0" smtClean="0">
              <a:latin typeface="Twinkl" panose="02000000000000000000" pitchFamily="2" charset="0"/>
            </a:endParaRPr>
          </a:p>
          <a:p>
            <a:endParaRPr lang="en-GB" sz="1200" dirty="0" smtClean="0">
              <a:latin typeface="Twinkl" panose="02000000000000000000" pitchFamily="2" charset="0"/>
            </a:endParaRPr>
          </a:p>
          <a:p>
            <a:endParaRPr lang="en-GB" sz="1200" dirty="0" smtClean="0">
              <a:latin typeface="Twinkl" panose="02000000000000000000" pitchFamily="2" charset="0"/>
            </a:endParaRPr>
          </a:p>
          <a:p>
            <a:r>
              <a:rPr lang="en-GB" sz="1200" dirty="0" smtClean="0">
                <a:latin typeface="Twinkl" panose="02000000000000000000" pitchFamily="2" charset="0"/>
              </a:rPr>
              <a:t>Outdoor PE - </a:t>
            </a:r>
            <a:r>
              <a:rPr lang="en-GB" sz="1200" dirty="0" smtClean="0">
                <a:latin typeface="Twinkl" panose="02000000000000000000" pitchFamily="2" charset="0"/>
              </a:rPr>
              <a:t>Cricket</a:t>
            </a:r>
            <a:endParaRPr lang="en-GB" sz="1200" dirty="0" smtClean="0">
              <a:latin typeface="Twinkl" panose="02000000000000000000" pitchFamily="2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3587" y="414684"/>
            <a:ext cx="1074513" cy="800169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9883700" y="1607686"/>
            <a:ext cx="20483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winkl" panose="02000000000000000000" pitchFamily="2" charset="0"/>
              </a:rPr>
              <a:t> </a:t>
            </a:r>
            <a:endParaRPr lang="en-GB" sz="1200" dirty="0" smtClean="0">
              <a:latin typeface="Twinkl" panose="02000000000000000000" pitchFamily="2" charset="0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3984" y="4967768"/>
            <a:ext cx="1333616" cy="92972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96934" y="603851"/>
            <a:ext cx="307167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100" dirty="0">
                <a:latin typeface="Twinkl" panose="02000000000000000000" pitchFamily="2" charset="0"/>
              </a:rPr>
              <a:t>Climate change, megacities and sustainability</a:t>
            </a:r>
            <a:endParaRPr lang="en-GB" sz="1100" dirty="0">
              <a:latin typeface="Twinkl" panose="02000000000000000000" pitchFamily="2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855276" y="2737540"/>
            <a:ext cx="20570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>
                <a:latin typeface="Twinkl" panose="02000000000000000000" pitchFamily="2" charset="0"/>
              </a:rPr>
              <a:t>Physics - Electricity </a:t>
            </a:r>
            <a:endParaRPr lang="en-GB" sz="1600" dirty="0">
              <a:latin typeface="Twinkl" panose="02000000000000000000" pitchFamily="2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916" y="4938375"/>
            <a:ext cx="1065252" cy="8792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46588" y="2126299"/>
            <a:ext cx="1239712" cy="1249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306" y="741690"/>
            <a:ext cx="1144186" cy="15150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22075" y="970186"/>
            <a:ext cx="1305644" cy="1305644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7496449" y="3945665"/>
            <a:ext cx="23872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Twinkl" panose="02000000000000000000" pitchFamily="2" charset="0"/>
              </a:rPr>
              <a:t>Design Technology</a:t>
            </a:r>
          </a:p>
          <a:p>
            <a:r>
              <a:rPr lang="en-GB" sz="1400" dirty="0" smtClean="0">
                <a:latin typeface="Twinkl" panose="02000000000000000000" pitchFamily="2" charset="0"/>
              </a:rPr>
              <a:t>      Food and Nutrition</a:t>
            </a:r>
            <a:endParaRPr lang="en-US" sz="1400" dirty="0">
              <a:latin typeface="Twinkl" panose="02000000000000000000" pitchFamily="2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98230" y="3824389"/>
            <a:ext cx="1259155" cy="909868"/>
          </a:xfrm>
          <a:prstGeom prst="rect">
            <a:avLst/>
          </a:prstGeom>
        </p:spPr>
      </p:pic>
      <p:sp>
        <p:nvSpPr>
          <p:cNvPr id="31" name="Rectangle 30"/>
          <p:cNvSpPr/>
          <p:nvPr/>
        </p:nvSpPr>
        <p:spPr>
          <a:xfrm>
            <a:off x="8516983" y="1263611"/>
            <a:ext cx="3108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Twinkl Cursive Looped" panose="02000000000000000000" pitchFamily="2" charset="0"/>
              </a:rPr>
              <a:t>Les </a:t>
            </a:r>
            <a:r>
              <a:rPr lang="en-US" dirty="0" err="1" smtClean="0">
                <a:latin typeface="Twinkl Cursive Looped" panose="02000000000000000000" pitchFamily="2" charset="0"/>
              </a:rPr>
              <a:t>vêtements</a:t>
            </a:r>
            <a:r>
              <a:rPr lang="en-US" dirty="0" smtClean="0">
                <a:latin typeface="Twinkl Cursive Looped" panose="02000000000000000000" pitchFamily="2" charset="0"/>
              </a:rPr>
              <a:t> – Clothes</a:t>
            </a:r>
            <a:endParaRPr lang="en-US" dirty="0">
              <a:latin typeface="Twinkl Cursive Looped" panose="02000000000000000000" pitchFamily="2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45340" y="5277671"/>
            <a:ext cx="1174074" cy="145660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53888" y="4627639"/>
            <a:ext cx="810099" cy="68025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74681" y="4517938"/>
            <a:ext cx="1033072" cy="86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394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111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Twinkl</vt:lpstr>
      <vt:lpstr>Twinkl Cursive Looped</vt:lpstr>
      <vt:lpstr>Office Theme</vt:lpstr>
      <vt:lpstr>PowerPoint Presentation</vt:lpstr>
    </vt:vector>
  </TitlesOfParts>
  <Company>St. Nicholas Chantry Schooll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 Dyer</dc:creator>
  <cp:lastModifiedBy>Helena Dyer</cp:lastModifiedBy>
  <cp:revision>9</cp:revision>
  <dcterms:created xsi:type="dcterms:W3CDTF">2024-02-11T21:21:49Z</dcterms:created>
  <dcterms:modified xsi:type="dcterms:W3CDTF">2025-04-19T22:26:23Z</dcterms:modified>
</cp:coreProperties>
</file>